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66" r:id="rId3"/>
    <p:sldId id="263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46" autoAdjust="0"/>
    <p:restoredTop sz="94660"/>
  </p:normalViewPr>
  <p:slideViewPr>
    <p:cSldViewPr>
      <p:cViewPr>
        <p:scale>
          <a:sx n="80" d="100"/>
          <a:sy n="80" d="100"/>
        </p:scale>
        <p:origin x="-184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259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D12D181-2B01-43FF-A7FD-D9B89EA11296}" type="datetimeFigureOut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E61603-72E3-4C7C-B12B-A1DF361CB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5FB991-86E2-48CA-944F-FA2D4B46A0D1}" type="datetimeFigureOut">
              <a:rPr lang="en-US"/>
              <a:pPr>
                <a:defRPr/>
              </a:pPr>
              <a:t>3/7/2013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B48D99-5E36-4836-885B-89DAE96B5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0E76B2-C55F-455F-BBFD-3E26557EABC5}" type="slidenum">
              <a:rPr lang="en-US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3387D8-E2F7-4971-988F-28A74EBE757C}" type="slidenum">
              <a:rPr lang="en-US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54773D-96A1-4324-977A-8CA2C095B492}" type="slidenum">
              <a:rPr lang="en-US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2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2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6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9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0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0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1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2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5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6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8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9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0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2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3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4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6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7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8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9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0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1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2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3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4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4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5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7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1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8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9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0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3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4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0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2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4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5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6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8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9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0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1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2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3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4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5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6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9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0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1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2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3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4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5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6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9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0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1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2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3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4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5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6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7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8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9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0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1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2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3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4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5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6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7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8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9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0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1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2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3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4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5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6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7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9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0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1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2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3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4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5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6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7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8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9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0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1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2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3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4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5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6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7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8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9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0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1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2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3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4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5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6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7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8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9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0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1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2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3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4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5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6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7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8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9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0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1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2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3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4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5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6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7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8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1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2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3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4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5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6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7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8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9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0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1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2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3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4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5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6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7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8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9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0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5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6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7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8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9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0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1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2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3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4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5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6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7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8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9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0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1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2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3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4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5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6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7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8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9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0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1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2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3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4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5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6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7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8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9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0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1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2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3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4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5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6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7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8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9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0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1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2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3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4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5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6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7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8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9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0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1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2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3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4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5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6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7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8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9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0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1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2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3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4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5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6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7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8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9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0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1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2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3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4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5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6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7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8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9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0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1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2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3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4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5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6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7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8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9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0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1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2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3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4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5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6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7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8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9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0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1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2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3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4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5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6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7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8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9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0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1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2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3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4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5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6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7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38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539" name="Rounded Rectangle 538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0" name="Freeform 536"/>
          <p:cNvSpPr>
            <a:spLocks/>
          </p:cNvSpPr>
          <p:nvPr userDrawn="1"/>
        </p:nvSpPr>
        <p:spPr bwMode="auto">
          <a:xfrm flipH="1">
            <a:off x="304800" y="4800600"/>
            <a:ext cx="509588" cy="700088"/>
          </a:xfrm>
          <a:custGeom>
            <a:avLst/>
            <a:gdLst>
              <a:gd name="T0" fmla="*/ 261 w 307"/>
              <a:gd name="T1" fmla="*/ 301 h 422"/>
              <a:gd name="T2" fmla="*/ 218 w 307"/>
              <a:gd name="T3" fmla="*/ 292 h 422"/>
              <a:gd name="T4" fmla="*/ 247 w 307"/>
              <a:gd name="T5" fmla="*/ 244 h 422"/>
              <a:gd name="T6" fmla="*/ 302 w 307"/>
              <a:gd name="T7" fmla="*/ 257 h 422"/>
              <a:gd name="T8" fmla="*/ 248 w 307"/>
              <a:gd name="T9" fmla="*/ 235 h 422"/>
              <a:gd name="T10" fmla="*/ 185 w 307"/>
              <a:gd name="T11" fmla="*/ 232 h 422"/>
              <a:gd name="T12" fmla="*/ 243 w 307"/>
              <a:gd name="T13" fmla="*/ 171 h 422"/>
              <a:gd name="T14" fmla="*/ 256 w 307"/>
              <a:gd name="T15" fmla="*/ 119 h 422"/>
              <a:gd name="T16" fmla="*/ 256 w 307"/>
              <a:gd name="T17" fmla="*/ 113 h 422"/>
              <a:gd name="T18" fmla="*/ 229 w 307"/>
              <a:gd name="T19" fmla="*/ 132 h 422"/>
              <a:gd name="T20" fmla="*/ 199 w 307"/>
              <a:gd name="T21" fmla="*/ 177 h 422"/>
              <a:gd name="T22" fmla="*/ 166 w 307"/>
              <a:gd name="T23" fmla="*/ 106 h 422"/>
              <a:gd name="T24" fmla="*/ 171 w 307"/>
              <a:gd name="T25" fmla="*/ 6 h 422"/>
              <a:gd name="T26" fmla="*/ 163 w 307"/>
              <a:gd name="T27" fmla="*/ 4 h 422"/>
              <a:gd name="T28" fmla="*/ 123 w 307"/>
              <a:gd name="T29" fmla="*/ 73 h 422"/>
              <a:gd name="T30" fmla="*/ 45 w 307"/>
              <a:gd name="T31" fmla="*/ 50 h 422"/>
              <a:gd name="T32" fmla="*/ 40 w 307"/>
              <a:gd name="T33" fmla="*/ 58 h 422"/>
              <a:gd name="T34" fmla="*/ 96 w 307"/>
              <a:gd name="T35" fmla="*/ 120 h 422"/>
              <a:gd name="T36" fmla="*/ 94 w 307"/>
              <a:gd name="T37" fmla="*/ 189 h 422"/>
              <a:gd name="T38" fmla="*/ 40 w 307"/>
              <a:gd name="T39" fmla="*/ 169 h 422"/>
              <a:gd name="T40" fmla="*/ 0 w 307"/>
              <a:gd name="T41" fmla="*/ 170 h 422"/>
              <a:gd name="T42" fmla="*/ 4 w 307"/>
              <a:gd name="T43" fmla="*/ 175 h 422"/>
              <a:gd name="T44" fmla="*/ 52 w 307"/>
              <a:gd name="T45" fmla="*/ 200 h 422"/>
              <a:gd name="T46" fmla="*/ 94 w 307"/>
              <a:gd name="T47" fmla="*/ 206 h 422"/>
              <a:gd name="T48" fmla="*/ 121 w 307"/>
              <a:gd name="T49" fmla="*/ 261 h 422"/>
              <a:gd name="T50" fmla="*/ 36 w 307"/>
              <a:gd name="T51" fmla="*/ 317 h 422"/>
              <a:gd name="T52" fmla="*/ 43 w 307"/>
              <a:gd name="T53" fmla="*/ 322 h 422"/>
              <a:gd name="T54" fmla="*/ 119 w 307"/>
              <a:gd name="T55" fmla="*/ 270 h 422"/>
              <a:gd name="T56" fmla="*/ 123 w 307"/>
              <a:gd name="T57" fmla="*/ 321 h 422"/>
              <a:gd name="T58" fmla="*/ 86 w 307"/>
              <a:gd name="T59" fmla="*/ 418 h 422"/>
              <a:gd name="T60" fmla="*/ 94 w 307"/>
              <a:gd name="T61" fmla="*/ 418 h 422"/>
              <a:gd name="T62" fmla="*/ 126 w 307"/>
              <a:gd name="T63" fmla="*/ 330 h 422"/>
              <a:gd name="T64" fmla="*/ 220 w 307"/>
              <a:gd name="T65" fmla="*/ 314 h 422"/>
              <a:gd name="T66" fmla="*/ 298 w 307"/>
              <a:gd name="T67" fmla="*/ 380 h 422"/>
              <a:gd name="T68" fmla="*/ 305 w 307"/>
              <a:gd name="T69" fmla="*/ 375 h 4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" name="Freeform 537"/>
          <p:cNvSpPr>
            <a:spLocks/>
          </p:cNvSpPr>
          <p:nvPr userDrawn="1"/>
        </p:nvSpPr>
        <p:spPr bwMode="auto">
          <a:xfrm rot="1863332" flipH="1">
            <a:off x="542925" y="5694363"/>
            <a:ext cx="306388" cy="479425"/>
          </a:xfrm>
          <a:custGeom>
            <a:avLst/>
            <a:gdLst>
              <a:gd name="T0" fmla="*/ 164 w 184"/>
              <a:gd name="T1" fmla="*/ 108 h 289"/>
              <a:gd name="T2" fmla="*/ 134 w 184"/>
              <a:gd name="T3" fmla="*/ 128 h 289"/>
              <a:gd name="T4" fmla="*/ 139 w 184"/>
              <a:gd name="T5" fmla="*/ 73 h 289"/>
              <a:gd name="T6" fmla="*/ 173 w 184"/>
              <a:gd name="T7" fmla="*/ 12 h 289"/>
              <a:gd name="T8" fmla="*/ 169 w 184"/>
              <a:gd name="T9" fmla="*/ 8 h 289"/>
              <a:gd name="T10" fmla="*/ 127 w 184"/>
              <a:gd name="T11" fmla="*/ 39 h 289"/>
              <a:gd name="T12" fmla="*/ 94 w 184"/>
              <a:gd name="T13" fmla="*/ 1 h 289"/>
              <a:gd name="T14" fmla="*/ 89 w 184"/>
              <a:gd name="T15" fmla="*/ 5 h 289"/>
              <a:gd name="T16" fmla="*/ 98 w 184"/>
              <a:gd name="T17" fmla="*/ 61 h 289"/>
              <a:gd name="T18" fmla="*/ 76 w 184"/>
              <a:gd name="T19" fmla="*/ 104 h 289"/>
              <a:gd name="T20" fmla="*/ 55 w 184"/>
              <a:gd name="T21" fmla="*/ 75 h 289"/>
              <a:gd name="T22" fmla="*/ 33 w 184"/>
              <a:gd name="T23" fmla="*/ 64 h 289"/>
              <a:gd name="T24" fmla="*/ 34 w 184"/>
              <a:gd name="T25" fmla="*/ 68 h 289"/>
              <a:gd name="T26" fmla="*/ 51 w 184"/>
              <a:gd name="T27" fmla="*/ 99 h 289"/>
              <a:gd name="T28" fmla="*/ 71 w 184"/>
              <a:gd name="T29" fmla="*/ 115 h 289"/>
              <a:gd name="T30" fmla="*/ 68 w 184"/>
              <a:gd name="T31" fmla="*/ 158 h 289"/>
              <a:gd name="T32" fmla="*/ 6 w 184"/>
              <a:gd name="T33" fmla="*/ 168 h 289"/>
              <a:gd name="T34" fmla="*/ 8 w 184"/>
              <a:gd name="T35" fmla="*/ 173 h 289"/>
              <a:gd name="T36" fmla="*/ 64 w 184"/>
              <a:gd name="T37" fmla="*/ 163 h 289"/>
              <a:gd name="T38" fmla="*/ 50 w 184"/>
              <a:gd name="T39" fmla="*/ 197 h 289"/>
              <a:gd name="T40" fmla="*/ 1 w 184"/>
              <a:gd name="T41" fmla="*/ 247 h 289"/>
              <a:gd name="T42" fmla="*/ 5 w 184"/>
              <a:gd name="T43" fmla="*/ 250 h 289"/>
              <a:gd name="T44" fmla="*/ 49 w 184"/>
              <a:gd name="T45" fmla="*/ 203 h 289"/>
              <a:gd name="T46" fmla="*/ 103 w 184"/>
              <a:gd name="T47" fmla="*/ 221 h 289"/>
              <a:gd name="T48" fmla="*/ 123 w 184"/>
              <a:gd name="T49" fmla="*/ 286 h 289"/>
              <a:gd name="T50" fmla="*/ 128 w 184"/>
              <a:gd name="T51" fmla="*/ 286 h 289"/>
              <a:gd name="T52" fmla="*/ 106 w 184"/>
              <a:gd name="T53" fmla="*/ 215 h 289"/>
              <a:gd name="T54" fmla="*/ 113 w 184"/>
              <a:gd name="T55" fmla="*/ 177 h 289"/>
              <a:gd name="T56" fmla="*/ 160 w 184"/>
              <a:gd name="T57" fmla="*/ 210 h 289"/>
              <a:gd name="T58" fmla="*/ 163 w 184"/>
              <a:gd name="T59" fmla="*/ 205 h 289"/>
              <a:gd name="T60" fmla="*/ 112 w 184"/>
              <a:gd name="T61" fmla="*/ 171 h 289"/>
              <a:gd name="T62" fmla="*/ 133 w 184"/>
              <a:gd name="T63" fmla="*/ 134 h 289"/>
              <a:gd name="T64" fmla="*/ 168 w 184"/>
              <a:gd name="T65" fmla="*/ 113 h 289"/>
              <a:gd name="T66" fmla="*/ 184 w 184"/>
              <a:gd name="T67" fmla="*/ 106 h 289"/>
              <a:gd name="T68" fmla="*/ 181 w 184"/>
              <a:gd name="T69" fmla="*/ 102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" name="Freeform 538"/>
          <p:cNvSpPr>
            <a:spLocks/>
          </p:cNvSpPr>
          <p:nvPr userDrawn="1"/>
        </p:nvSpPr>
        <p:spPr bwMode="auto">
          <a:xfrm rot="375817" flipH="1">
            <a:off x="887413" y="5597525"/>
            <a:ext cx="700087" cy="939800"/>
          </a:xfrm>
          <a:custGeom>
            <a:avLst/>
            <a:gdLst>
              <a:gd name="T0" fmla="*/ 415 w 422"/>
              <a:gd name="T1" fmla="*/ 227 h 567"/>
              <a:gd name="T2" fmla="*/ 356 w 422"/>
              <a:gd name="T3" fmla="*/ 273 h 567"/>
              <a:gd name="T4" fmla="*/ 287 w 422"/>
              <a:gd name="T5" fmla="*/ 191 h 567"/>
              <a:gd name="T6" fmla="*/ 329 w 422"/>
              <a:gd name="T7" fmla="*/ 120 h 567"/>
              <a:gd name="T8" fmla="*/ 407 w 422"/>
              <a:gd name="T9" fmla="*/ 42 h 567"/>
              <a:gd name="T10" fmla="*/ 325 w 422"/>
              <a:gd name="T11" fmla="*/ 109 h 567"/>
              <a:gd name="T12" fmla="*/ 271 w 422"/>
              <a:gd name="T13" fmla="*/ 87 h 567"/>
              <a:gd name="T14" fmla="*/ 224 w 422"/>
              <a:gd name="T15" fmla="*/ 1 h 567"/>
              <a:gd name="T16" fmla="*/ 260 w 422"/>
              <a:gd name="T17" fmla="*/ 92 h 567"/>
              <a:gd name="T18" fmla="*/ 241 w 422"/>
              <a:gd name="T19" fmla="*/ 172 h 567"/>
              <a:gd name="T20" fmla="*/ 140 w 422"/>
              <a:gd name="T21" fmla="*/ 170 h 567"/>
              <a:gd name="T22" fmla="*/ 101 w 422"/>
              <a:gd name="T23" fmla="*/ 103 h 567"/>
              <a:gd name="T24" fmla="*/ 92 w 422"/>
              <a:gd name="T25" fmla="*/ 105 h 567"/>
              <a:gd name="T26" fmla="*/ 127 w 422"/>
              <a:gd name="T27" fmla="*/ 139 h 567"/>
              <a:gd name="T28" fmla="*/ 176 w 422"/>
              <a:gd name="T29" fmla="*/ 205 h 567"/>
              <a:gd name="T30" fmla="*/ 180 w 422"/>
              <a:gd name="T31" fmla="*/ 282 h 567"/>
              <a:gd name="T32" fmla="*/ 94 w 422"/>
              <a:gd name="T33" fmla="*/ 272 h 567"/>
              <a:gd name="T34" fmla="*/ 19 w 422"/>
              <a:gd name="T35" fmla="*/ 301 h 567"/>
              <a:gd name="T36" fmla="*/ 94 w 422"/>
              <a:gd name="T37" fmla="*/ 284 h 567"/>
              <a:gd name="T38" fmla="*/ 121 w 422"/>
              <a:gd name="T39" fmla="*/ 351 h 567"/>
              <a:gd name="T40" fmla="*/ 53 w 422"/>
              <a:gd name="T41" fmla="*/ 371 h 567"/>
              <a:gd name="T42" fmla="*/ 4 w 422"/>
              <a:gd name="T43" fmla="*/ 452 h 567"/>
              <a:gd name="T44" fmla="*/ 60 w 422"/>
              <a:gd name="T45" fmla="*/ 382 h 567"/>
              <a:gd name="T46" fmla="*/ 141 w 422"/>
              <a:gd name="T47" fmla="*/ 476 h 567"/>
              <a:gd name="T48" fmla="*/ 273 w 422"/>
              <a:gd name="T49" fmla="*/ 452 h 567"/>
              <a:gd name="T50" fmla="*/ 273 w 422"/>
              <a:gd name="T51" fmla="*/ 567 h 567"/>
              <a:gd name="T52" fmla="*/ 285 w 422"/>
              <a:gd name="T53" fmla="*/ 446 h 567"/>
              <a:gd name="T54" fmla="*/ 244 w 422"/>
              <a:gd name="T55" fmla="*/ 403 h 567"/>
              <a:gd name="T56" fmla="*/ 313 w 422"/>
              <a:gd name="T57" fmla="*/ 372 h 567"/>
              <a:gd name="T58" fmla="*/ 364 w 422"/>
              <a:gd name="T59" fmla="*/ 427 h 567"/>
              <a:gd name="T60" fmla="*/ 320 w 422"/>
              <a:gd name="T61" fmla="*/ 362 h 567"/>
              <a:gd name="T62" fmla="*/ 252 w 422"/>
              <a:gd name="T63" fmla="*/ 311 h 567"/>
              <a:gd name="T64" fmla="*/ 362 w 422"/>
              <a:gd name="T65" fmla="*/ 287 h 567"/>
              <a:gd name="T66" fmla="*/ 417 w 422"/>
              <a:gd name="T67" fmla="*/ 239 h 567"/>
              <a:gd name="T68" fmla="*/ 422 w 422"/>
              <a:gd name="T69" fmla="*/ 232 h 5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" name="Freeform 539"/>
          <p:cNvSpPr>
            <a:spLocks/>
          </p:cNvSpPr>
          <p:nvPr userDrawn="1"/>
        </p:nvSpPr>
        <p:spPr bwMode="auto">
          <a:xfrm rot="21049324" flipH="1">
            <a:off x="6578600" y="5811838"/>
            <a:ext cx="292100" cy="346075"/>
          </a:xfrm>
          <a:custGeom>
            <a:avLst/>
            <a:gdLst>
              <a:gd name="T0" fmla="*/ 245 w 302"/>
              <a:gd name="T1" fmla="*/ 214 h 358"/>
              <a:gd name="T2" fmla="*/ 208 w 302"/>
              <a:gd name="T3" fmla="*/ 218 h 358"/>
              <a:gd name="T4" fmla="*/ 219 w 302"/>
              <a:gd name="T5" fmla="*/ 173 h 358"/>
              <a:gd name="T6" fmla="*/ 266 w 302"/>
              <a:gd name="T7" fmla="*/ 168 h 358"/>
              <a:gd name="T8" fmla="*/ 217 w 302"/>
              <a:gd name="T9" fmla="*/ 165 h 358"/>
              <a:gd name="T10" fmla="*/ 166 w 302"/>
              <a:gd name="T11" fmla="*/ 180 h 358"/>
              <a:gd name="T12" fmla="*/ 196 w 302"/>
              <a:gd name="T13" fmla="*/ 116 h 358"/>
              <a:gd name="T14" fmla="*/ 192 w 302"/>
              <a:gd name="T15" fmla="*/ 70 h 358"/>
              <a:gd name="T16" fmla="*/ 191 w 302"/>
              <a:gd name="T17" fmla="*/ 65 h 358"/>
              <a:gd name="T18" fmla="*/ 174 w 302"/>
              <a:gd name="T19" fmla="*/ 88 h 358"/>
              <a:gd name="T20" fmla="*/ 162 w 302"/>
              <a:gd name="T21" fmla="*/ 132 h 358"/>
              <a:gd name="T22" fmla="*/ 117 w 302"/>
              <a:gd name="T23" fmla="*/ 84 h 358"/>
              <a:gd name="T24" fmla="*/ 94 w 302"/>
              <a:gd name="T25" fmla="*/ 3 h 358"/>
              <a:gd name="T26" fmla="*/ 87 w 302"/>
              <a:gd name="T27" fmla="*/ 4 h 358"/>
              <a:gd name="T28" fmla="*/ 74 w 302"/>
              <a:gd name="T29" fmla="*/ 70 h 358"/>
              <a:gd name="T30" fmla="*/ 5 w 302"/>
              <a:gd name="T31" fmla="*/ 73 h 358"/>
              <a:gd name="T32" fmla="*/ 4 w 302"/>
              <a:gd name="T33" fmla="*/ 80 h 358"/>
              <a:gd name="T34" fmla="*/ 65 w 302"/>
              <a:gd name="T35" fmla="*/ 115 h 358"/>
              <a:gd name="T36" fmla="*/ 82 w 302"/>
              <a:gd name="T37" fmla="*/ 170 h 358"/>
              <a:gd name="T38" fmla="*/ 34 w 302"/>
              <a:gd name="T39" fmla="*/ 168 h 358"/>
              <a:gd name="T40" fmla="*/ 2 w 302"/>
              <a:gd name="T41" fmla="*/ 180 h 358"/>
              <a:gd name="T42" fmla="*/ 6 w 302"/>
              <a:gd name="T43" fmla="*/ 183 h 358"/>
              <a:gd name="T44" fmla="*/ 52 w 302"/>
              <a:gd name="T45" fmla="*/ 190 h 358"/>
              <a:gd name="T46" fmla="*/ 87 w 302"/>
              <a:gd name="T47" fmla="*/ 183 h 358"/>
              <a:gd name="T48" fmla="*/ 123 w 302"/>
              <a:gd name="T49" fmla="*/ 220 h 358"/>
              <a:gd name="T50" fmla="*/ 70 w 302"/>
              <a:gd name="T51" fmla="*/ 287 h 358"/>
              <a:gd name="T52" fmla="*/ 77 w 302"/>
              <a:gd name="T53" fmla="*/ 290 h 358"/>
              <a:gd name="T54" fmla="*/ 124 w 302"/>
              <a:gd name="T55" fmla="*/ 228 h 358"/>
              <a:gd name="T56" fmla="*/ 140 w 302"/>
              <a:gd name="T57" fmla="*/ 268 h 358"/>
              <a:gd name="T58" fmla="*/ 137 w 302"/>
              <a:gd name="T59" fmla="*/ 355 h 358"/>
              <a:gd name="T60" fmla="*/ 144 w 302"/>
              <a:gd name="T61" fmla="*/ 352 h 358"/>
              <a:gd name="T62" fmla="*/ 145 w 302"/>
              <a:gd name="T63" fmla="*/ 274 h 358"/>
              <a:gd name="T64" fmla="*/ 216 w 302"/>
              <a:gd name="T65" fmla="*/ 235 h 358"/>
              <a:gd name="T66" fmla="*/ 296 w 302"/>
              <a:gd name="T67" fmla="*/ 267 h 358"/>
              <a:gd name="T68" fmla="*/ 300 w 302"/>
              <a:gd name="T69" fmla="*/ 262 h 3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>
                <a:gd name="T0" fmla="*/ 261 w 307"/>
                <a:gd name="T1" fmla="*/ 301 h 422"/>
                <a:gd name="T2" fmla="*/ 218 w 307"/>
                <a:gd name="T3" fmla="*/ 292 h 422"/>
                <a:gd name="T4" fmla="*/ 247 w 307"/>
                <a:gd name="T5" fmla="*/ 244 h 422"/>
                <a:gd name="T6" fmla="*/ 302 w 307"/>
                <a:gd name="T7" fmla="*/ 257 h 422"/>
                <a:gd name="T8" fmla="*/ 248 w 307"/>
                <a:gd name="T9" fmla="*/ 235 h 422"/>
                <a:gd name="T10" fmla="*/ 185 w 307"/>
                <a:gd name="T11" fmla="*/ 232 h 422"/>
                <a:gd name="T12" fmla="*/ 243 w 307"/>
                <a:gd name="T13" fmla="*/ 171 h 422"/>
                <a:gd name="T14" fmla="*/ 256 w 307"/>
                <a:gd name="T15" fmla="*/ 119 h 422"/>
                <a:gd name="T16" fmla="*/ 256 w 307"/>
                <a:gd name="T17" fmla="*/ 113 h 422"/>
                <a:gd name="T18" fmla="*/ 229 w 307"/>
                <a:gd name="T19" fmla="*/ 132 h 422"/>
                <a:gd name="T20" fmla="*/ 199 w 307"/>
                <a:gd name="T21" fmla="*/ 177 h 422"/>
                <a:gd name="T22" fmla="*/ 166 w 307"/>
                <a:gd name="T23" fmla="*/ 106 h 422"/>
                <a:gd name="T24" fmla="*/ 171 w 307"/>
                <a:gd name="T25" fmla="*/ 6 h 422"/>
                <a:gd name="T26" fmla="*/ 163 w 307"/>
                <a:gd name="T27" fmla="*/ 4 h 422"/>
                <a:gd name="T28" fmla="*/ 123 w 307"/>
                <a:gd name="T29" fmla="*/ 73 h 422"/>
                <a:gd name="T30" fmla="*/ 45 w 307"/>
                <a:gd name="T31" fmla="*/ 50 h 422"/>
                <a:gd name="T32" fmla="*/ 40 w 307"/>
                <a:gd name="T33" fmla="*/ 58 h 422"/>
                <a:gd name="T34" fmla="*/ 96 w 307"/>
                <a:gd name="T35" fmla="*/ 120 h 422"/>
                <a:gd name="T36" fmla="*/ 94 w 307"/>
                <a:gd name="T37" fmla="*/ 189 h 422"/>
                <a:gd name="T38" fmla="*/ 40 w 307"/>
                <a:gd name="T39" fmla="*/ 169 h 422"/>
                <a:gd name="T40" fmla="*/ 0 w 307"/>
                <a:gd name="T41" fmla="*/ 170 h 422"/>
                <a:gd name="T42" fmla="*/ 4 w 307"/>
                <a:gd name="T43" fmla="*/ 175 h 422"/>
                <a:gd name="T44" fmla="*/ 52 w 307"/>
                <a:gd name="T45" fmla="*/ 200 h 422"/>
                <a:gd name="T46" fmla="*/ 94 w 307"/>
                <a:gd name="T47" fmla="*/ 206 h 422"/>
                <a:gd name="T48" fmla="*/ 121 w 307"/>
                <a:gd name="T49" fmla="*/ 261 h 422"/>
                <a:gd name="T50" fmla="*/ 36 w 307"/>
                <a:gd name="T51" fmla="*/ 317 h 422"/>
                <a:gd name="T52" fmla="*/ 43 w 307"/>
                <a:gd name="T53" fmla="*/ 322 h 422"/>
                <a:gd name="T54" fmla="*/ 119 w 307"/>
                <a:gd name="T55" fmla="*/ 270 h 422"/>
                <a:gd name="T56" fmla="*/ 123 w 307"/>
                <a:gd name="T57" fmla="*/ 321 h 422"/>
                <a:gd name="T58" fmla="*/ 86 w 307"/>
                <a:gd name="T59" fmla="*/ 418 h 422"/>
                <a:gd name="T60" fmla="*/ 94 w 307"/>
                <a:gd name="T61" fmla="*/ 418 h 422"/>
                <a:gd name="T62" fmla="*/ 126 w 307"/>
                <a:gd name="T63" fmla="*/ 330 h 422"/>
                <a:gd name="T64" fmla="*/ 220 w 307"/>
                <a:gd name="T65" fmla="*/ 314 h 422"/>
                <a:gd name="T66" fmla="*/ 298 w 307"/>
                <a:gd name="T67" fmla="*/ 380 h 422"/>
                <a:gd name="T68" fmla="*/ 305 w 307"/>
                <a:gd name="T69" fmla="*/ 375 h 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>
                <a:gd name="T0" fmla="*/ 164 w 184"/>
                <a:gd name="T1" fmla="*/ 108 h 289"/>
                <a:gd name="T2" fmla="*/ 134 w 184"/>
                <a:gd name="T3" fmla="*/ 128 h 289"/>
                <a:gd name="T4" fmla="*/ 139 w 184"/>
                <a:gd name="T5" fmla="*/ 73 h 289"/>
                <a:gd name="T6" fmla="*/ 173 w 184"/>
                <a:gd name="T7" fmla="*/ 12 h 289"/>
                <a:gd name="T8" fmla="*/ 169 w 184"/>
                <a:gd name="T9" fmla="*/ 8 h 289"/>
                <a:gd name="T10" fmla="*/ 127 w 184"/>
                <a:gd name="T11" fmla="*/ 39 h 289"/>
                <a:gd name="T12" fmla="*/ 94 w 184"/>
                <a:gd name="T13" fmla="*/ 1 h 289"/>
                <a:gd name="T14" fmla="*/ 89 w 184"/>
                <a:gd name="T15" fmla="*/ 5 h 289"/>
                <a:gd name="T16" fmla="*/ 98 w 184"/>
                <a:gd name="T17" fmla="*/ 61 h 289"/>
                <a:gd name="T18" fmla="*/ 76 w 184"/>
                <a:gd name="T19" fmla="*/ 104 h 289"/>
                <a:gd name="T20" fmla="*/ 55 w 184"/>
                <a:gd name="T21" fmla="*/ 75 h 289"/>
                <a:gd name="T22" fmla="*/ 33 w 184"/>
                <a:gd name="T23" fmla="*/ 64 h 289"/>
                <a:gd name="T24" fmla="*/ 34 w 184"/>
                <a:gd name="T25" fmla="*/ 68 h 289"/>
                <a:gd name="T26" fmla="*/ 51 w 184"/>
                <a:gd name="T27" fmla="*/ 99 h 289"/>
                <a:gd name="T28" fmla="*/ 71 w 184"/>
                <a:gd name="T29" fmla="*/ 115 h 289"/>
                <a:gd name="T30" fmla="*/ 68 w 184"/>
                <a:gd name="T31" fmla="*/ 158 h 289"/>
                <a:gd name="T32" fmla="*/ 6 w 184"/>
                <a:gd name="T33" fmla="*/ 168 h 289"/>
                <a:gd name="T34" fmla="*/ 8 w 184"/>
                <a:gd name="T35" fmla="*/ 173 h 289"/>
                <a:gd name="T36" fmla="*/ 64 w 184"/>
                <a:gd name="T37" fmla="*/ 163 h 289"/>
                <a:gd name="T38" fmla="*/ 50 w 184"/>
                <a:gd name="T39" fmla="*/ 197 h 289"/>
                <a:gd name="T40" fmla="*/ 1 w 184"/>
                <a:gd name="T41" fmla="*/ 247 h 289"/>
                <a:gd name="T42" fmla="*/ 5 w 184"/>
                <a:gd name="T43" fmla="*/ 250 h 289"/>
                <a:gd name="T44" fmla="*/ 49 w 184"/>
                <a:gd name="T45" fmla="*/ 203 h 289"/>
                <a:gd name="T46" fmla="*/ 103 w 184"/>
                <a:gd name="T47" fmla="*/ 221 h 289"/>
                <a:gd name="T48" fmla="*/ 123 w 184"/>
                <a:gd name="T49" fmla="*/ 286 h 289"/>
                <a:gd name="T50" fmla="*/ 128 w 184"/>
                <a:gd name="T51" fmla="*/ 286 h 289"/>
                <a:gd name="T52" fmla="*/ 106 w 184"/>
                <a:gd name="T53" fmla="*/ 215 h 289"/>
                <a:gd name="T54" fmla="*/ 113 w 184"/>
                <a:gd name="T55" fmla="*/ 177 h 289"/>
                <a:gd name="T56" fmla="*/ 160 w 184"/>
                <a:gd name="T57" fmla="*/ 210 h 289"/>
                <a:gd name="T58" fmla="*/ 163 w 184"/>
                <a:gd name="T59" fmla="*/ 205 h 289"/>
                <a:gd name="T60" fmla="*/ 112 w 184"/>
                <a:gd name="T61" fmla="*/ 171 h 289"/>
                <a:gd name="T62" fmla="*/ 133 w 184"/>
                <a:gd name="T63" fmla="*/ 134 h 289"/>
                <a:gd name="T64" fmla="*/ 168 w 184"/>
                <a:gd name="T65" fmla="*/ 113 h 289"/>
                <a:gd name="T66" fmla="*/ 184 w 184"/>
                <a:gd name="T67" fmla="*/ 106 h 289"/>
                <a:gd name="T68" fmla="*/ 181 w 184"/>
                <a:gd name="T69" fmla="*/ 102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>
                <a:gd name="T0" fmla="*/ 415 w 422"/>
                <a:gd name="T1" fmla="*/ 227 h 567"/>
                <a:gd name="T2" fmla="*/ 356 w 422"/>
                <a:gd name="T3" fmla="*/ 273 h 567"/>
                <a:gd name="T4" fmla="*/ 287 w 422"/>
                <a:gd name="T5" fmla="*/ 191 h 567"/>
                <a:gd name="T6" fmla="*/ 329 w 422"/>
                <a:gd name="T7" fmla="*/ 120 h 567"/>
                <a:gd name="T8" fmla="*/ 407 w 422"/>
                <a:gd name="T9" fmla="*/ 42 h 567"/>
                <a:gd name="T10" fmla="*/ 325 w 422"/>
                <a:gd name="T11" fmla="*/ 109 h 567"/>
                <a:gd name="T12" fmla="*/ 271 w 422"/>
                <a:gd name="T13" fmla="*/ 87 h 567"/>
                <a:gd name="T14" fmla="*/ 224 w 422"/>
                <a:gd name="T15" fmla="*/ 1 h 567"/>
                <a:gd name="T16" fmla="*/ 260 w 422"/>
                <a:gd name="T17" fmla="*/ 92 h 567"/>
                <a:gd name="T18" fmla="*/ 241 w 422"/>
                <a:gd name="T19" fmla="*/ 172 h 567"/>
                <a:gd name="T20" fmla="*/ 140 w 422"/>
                <a:gd name="T21" fmla="*/ 170 h 567"/>
                <a:gd name="T22" fmla="*/ 101 w 422"/>
                <a:gd name="T23" fmla="*/ 103 h 567"/>
                <a:gd name="T24" fmla="*/ 92 w 422"/>
                <a:gd name="T25" fmla="*/ 105 h 567"/>
                <a:gd name="T26" fmla="*/ 127 w 422"/>
                <a:gd name="T27" fmla="*/ 139 h 567"/>
                <a:gd name="T28" fmla="*/ 176 w 422"/>
                <a:gd name="T29" fmla="*/ 205 h 567"/>
                <a:gd name="T30" fmla="*/ 180 w 422"/>
                <a:gd name="T31" fmla="*/ 282 h 567"/>
                <a:gd name="T32" fmla="*/ 94 w 422"/>
                <a:gd name="T33" fmla="*/ 272 h 567"/>
                <a:gd name="T34" fmla="*/ 19 w 422"/>
                <a:gd name="T35" fmla="*/ 301 h 567"/>
                <a:gd name="T36" fmla="*/ 94 w 422"/>
                <a:gd name="T37" fmla="*/ 284 h 567"/>
                <a:gd name="T38" fmla="*/ 121 w 422"/>
                <a:gd name="T39" fmla="*/ 351 h 567"/>
                <a:gd name="T40" fmla="*/ 53 w 422"/>
                <a:gd name="T41" fmla="*/ 371 h 567"/>
                <a:gd name="T42" fmla="*/ 4 w 422"/>
                <a:gd name="T43" fmla="*/ 452 h 567"/>
                <a:gd name="T44" fmla="*/ 60 w 422"/>
                <a:gd name="T45" fmla="*/ 382 h 567"/>
                <a:gd name="T46" fmla="*/ 141 w 422"/>
                <a:gd name="T47" fmla="*/ 476 h 567"/>
                <a:gd name="T48" fmla="*/ 273 w 422"/>
                <a:gd name="T49" fmla="*/ 452 h 567"/>
                <a:gd name="T50" fmla="*/ 273 w 422"/>
                <a:gd name="T51" fmla="*/ 567 h 567"/>
                <a:gd name="T52" fmla="*/ 285 w 422"/>
                <a:gd name="T53" fmla="*/ 446 h 567"/>
                <a:gd name="T54" fmla="*/ 244 w 422"/>
                <a:gd name="T55" fmla="*/ 403 h 567"/>
                <a:gd name="T56" fmla="*/ 313 w 422"/>
                <a:gd name="T57" fmla="*/ 372 h 567"/>
                <a:gd name="T58" fmla="*/ 364 w 422"/>
                <a:gd name="T59" fmla="*/ 427 h 567"/>
                <a:gd name="T60" fmla="*/ 320 w 422"/>
                <a:gd name="T61" fmla="*/ 362 h 567"/>
                <a:gd name="T62" fmla="*/ 252 w 422"/>
                <a:gd name="T63" fmla="*/ 311 h 567"/>
                <a:gd name="T64" fmla="*/ 362 w 422"/>
                <a:gd name="T65" fmla="*/ 287 h 567"/>
                <a:gd name="T66" fmla="*/ 417 w 422"/>
                <a:gd name="T67" fmla="*/ 239 h 567"/>
                <a:gd name="T68" fmla="*/ 422 w 422"/>
                <a:gd name="T69" fmla="*/ 232 h 5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>
                <a:gd name="T0" fmla="*/ 245 w 302"/>
                <a:gd name="T1" fmla="*/ 214 h 358"/>
                <a:gd name="T2" fmla="*/ 208 w 302"/>
                <a:gd name="T3" fmla="*/ 218 h 358"/>
                <a:gd name="T4" fmla="*/ 219 w 302"/>
                <a:gd name="T5" fmla="*/ 173 h 358"/>
                <a:gd name="T6" fmla="*/ 266 w 302"/>
                <a:gd name="T7" fmla="*/ 168 h 358"/>
                <a:gd name="T8" fmla="*/ 217 w 302"/>
                <a:gd name="T9" fmla="*/ 165 h 358"/>
                <a:gd name="T10" fmla="*/ 166 w 302"/>
                <a:gd name="T11" fmla="*/ 180 h 358"/>
                <a:gd name="T12" fmla="*/ 196 w 302"/>
                <a:gd name="T13" fmla="*/ 116 h 358"/>
                <a:gd name="T14" fmla="*/ 192 w 302"/>
                <a:gd name="T15" fmla="*/ 70 h 358"/>
                <a:gd name="T16" fmla="*/ 191 w 302"/>
                <a:gd name="T17" fmla="*/ 65 h 358"/>
                <a:gd name="T18" fmla="*/ 174 w 302"/>
                <a:gd name="T19" fmla="*/ 88 h 358"/>
                <a:gd name="T20" fmla="*/ 162 w 302"/>
                <a:gd name="T21" fmla="*/ 132 h 358"/>
                <a:gd name="T22" fmla="*/ 117 w 302"/>
                <a:gd name="T23" fmla="*/ 84 h 358"/>
                <a:gd name="T24" fmla="*/ 94 w 302"/>
                <a:gd name="T25" fmla="*/ 3 h 358"/>
                <a:gd name="T26" fmla="*/ 87 w 302"/>
                <a:gd name="T27" fmla="*/ 4 h 358"/>
                <a:gd name="T28" fmla="*/ 74 w 302"/>
                <a:gd name="T29" fmla="*/ 70 h 358"/>
                <a:gd name="T30" fmla="*/ 5 w 302"/>
                <a:gd name="T31" fmla="*/ 73 h 358"/>
                <a:gd name="T32" fmla="*/ 4 w 302"/>
                <a:gd name="T33" fmla="*/ 80 h 358"/>
                <a:gd name="T34" fmla="*/ 65 w 302"/>
                <a:gd name="T35" fmla="*/ 115 h 358"/>
                <a:gd name="T36" fmla="*/ 82 w 302"/>
                <a:gd name="T37" fmla="*/ 170 h 358"/>
                <a:gd name="T38" fmla="*/ 34 w 302"/>
                <a:gd name="T39" fmla="*/ 168 h 358"/>
                <a:gd name="T40" fmla="*/ 2 w 302"/>
                <a:gd name="T41" fmla="*/ 180 h 358"/>
                <a:gd name="T42" fmla="*/ 6 w 302"/>
                <a:gd name="T43" fmla="*/ 183 h 358"/>
                <a:gd name="T44" fmla="*/ 52 w 302"/>
                <a:gd name="T45" fmla="*/ 190 h 358"/>
                <a:gd name="T46" fmla="*/ 87 w 302"/>
                <a:gd name="T47" fmla="*/ 183 h 358"/>
                <a:gd name="T48" fmla="*/ 123 w 302"/>
                <a:gd name="T49" fmla="*/ 220 h 358"/>
                <a:gd name="T50" fmla="*/ 70 w 302"/>
                <a:gd name="T51" fmla="*/ 287 h 358"/>
                <a:gd name="T52" fmla="*/ 77 w 302"/>
                <a:gd name="T53" fmla="*/ 290 h 358"/>
                <a:gd name="T54" fmla="*/ 124 w 302"/>
                <a:gd name="T55" fmla="*/ 228 h 358"/>
                <a:gd name="T56" fmla="*/ 140 w 302"/>
                <a:gd name="T57" fmla="*/ 268 h 358"/>
                <a:gd name="T58" fmla="*/ 137 w 302"/>
                <a:gd name="T59" fmla="*/ 355 h 358"/>
                <a:gd name="T60" fmla="*/ 144 w 302"/>
                <a:gd name="T61" fmla="*/ 352 h 358"/>
                <a:gd name="T62" fmla="*/ 145 w 302"/>
                <a:gd name="T63" fmla="*/ 274 h 358"/>
                <a:gd name="T64" fmla="*/ 216 w 302"/>
                <a:gd name="T65" fmla="*/ 235 h 358"/>
                <a:gd name="T66" fmla="*/ 296 w 302"/>
                <a:gd name="T67" fmla="*/ 267 h 358"/>
                <a:gd name="T68" fmla="*/ 300 w 302"/>
                <a:gd name="T69" fmla="*/ 262 h 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9" name="Picture 548" descr="sun_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0"/>
            <a:ext cx="1839913" cy="186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2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590800" y="1824014"/>
            <a:ext cx="4015027" cy="2620994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36852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8382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48615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0960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6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914400" y="3276600"/>
            <a:ext cx="73914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39855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4267200"/>
            <a:ext cx="76962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4560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2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6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8" descr="sun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99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600200" y="1219200"/>
            <a:ext cx="6172199" cy="4275049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7010400" cy="609600"/>
          </a:xfrm>
        </p:spPr>
        <p:txBody>
          <a:bodyPr anchor="ctr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7883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8" descr="sun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99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867400" y="914400"/>
            <a:ext cx="2514600" cy="4572000"/>
          </a:xfrm>
        </p:spPr>
        <p:txBody>
          <a:bodyPr tIns="91440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752600" y="914400"/>
            <a:ext cx="3962400" cy="45720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71290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397206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Line 534"/>
          <p:cNvSpPr>
            <a:spLocks noChangeShapeType="1"/>
          </p:cNvSpPr>
          <p:nvPr userDrawn="1"/>
        </p:nvSpPr>
        <p:spPr bwMode="auto">
          <a:xfrm>
            <a:off x="242888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800" y="5334000"/>
            <a:ext cx="7848599" cy="381000"/>
          </a:xfrm>
          <a:noFill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5800" y="4038600"/>
            <a:ext cx="7848599" cy="1295400"/>
          </a:xfrm>
          <a:noFill/>
        </p:spPr>
        <p:txBody>
          <a:bodyPr anchor="b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3852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8768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0951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0" y="4267200"/>
            <a:ext cx="3657600" cy="838200"/>
          </a:xfrm>
        </p:spPr>
        <p:txBody>
          <a:bodyPr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724400" y="4267200"/>
            <a:ext cx="3657600" cy="838200"/>
          </a:xfrm>
        </p:spPr>
        <p:txBody>
          <a:bodyPr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2763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20360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7187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31" name="Line 534"/>
          <p:cNvSpPr>
            <a:spLocks noChangeShapeType="1"/>
          </p:cNvSpPr>
          <p:nvPr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grpSp>
        <p:nvGrpSpPr>
          <p:cNvPr id="1032" name="Group 535"/>
          <p:cNvGrpSpPr>
            <a:grpSpLocks/>
          </p:cNvGrpSpPr>
          <p:nvPr/>
        </p:nvGrpSpPr>
        <p:grpSpPr bwMode="auto">
          <a:xfrm>
            <a:off x="7086600" y="4800600"/>
            <a:ext cx="1806575" cy="1568450"/>
            <a:chOff x="118213708" y="113327540"/>
            <a:chExt cx="1191874" cy="1035370"/>
          </a:xfrm>
        </p:grpSpPr>
        <p:sp>
          <p:nvSpPr>
            <p:cNvPr id="103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>
                <a:gd name="T0" fmla="*/ 261 w 307"/>
                <a:gd name="T1" fmla="*/ 301 h 422"/>
                <a:gd name="T2" fmla="*/ 218 w 307"/>
                <a:gd name="T3" fmla="*/ 292 h 422"/>
                <a:gd name="T4" fmla="*/ 247 w 307"/>
                <a:gd name="T5" fmla="*/ 244 h 422"/>
                <a:gd name="T6" fmla="*/ 302 w 307"/>
                <a:gd name="T7" fmla="*/ 257 h 422"/>
                <a:gd name="T8" fmla="*/ 248 w 307"/>
                <a:gd name="T9" fmla="*/ 235 h 422"/>
                <a:gd name="T10" fmla="*/ 185 w 307"/>
                <a:gd name="T11" fmla="*/ 232 h 422"/>
                <a:gd name="T12" fmla="*/ 243 w 307"/>
                <a:gd name="T13" fmla="*/ 171 h 422"/>
                <a:gd name="T14" fmla="*/ 256 w 307"/>
                <a:gd name="T15" fmla="*/ 119 h 422"/>
                <a:gd name="T16" fmla="*/ 256 w 307"/>
                <a:gd name="T17" fmla="*/ 113 h 422"/>
                <a:gd name="T18" fmla="*/ 229 w 307"/>
                <a:gd name="T19" fmla="*/ 132 h 422"/>
                <a:gd name="T20" fmla="*/ 199 w 307"/>
                <a:gd name="T21" fmla="*/ 177 h 422"/>
                <a:gd name="T22" fmla="*/ 166 w 307"/>
                <a:gd name="T23" fmla="*/ 106 h 422"/>
                <a:gd name="T24" fmla="*/ 171 w 307"/>
                <a:gd name="T25" fmla="*/ 6 h 422"/>
                <a:gd name="T26" fmla="*/ 163 w 307"/>
                <a:gd name="T27" fmla="*/ 4 h 422"/>
                <a:gd name="T28" fmla="*/ 123 w 307"/>
                <a:gd name="T29" fmla="*/ 73 h 422"/>
                <a:gd name="T30" fmla="*/ 45 w 307"/>
                <a:gd name="T31" fmla="*/ 50 h 422"/>
                <a:gd name="T32" fmla="*/ 40 w 307"/>
                <a:gd name="T33" fmla="*/ 58 h 422"/>
                <a:gd name="T34" fmla="*/ 96 w 307"/>
                <a:gd name="T35" fmla="*/ 120 h 422"/>
                <a:gd name="T36" fmla="*/ 94 w 307"/>
                <a:gd name="T37" fmla="*/ 189 h 422"/>
                <a:gd name="T38" fmla="*/ 40 w 307"/>
                <a:gd name="T39" fmla="*/ 169 h 422"/>
                <a:gd name="T40" fmla="*/ 0 w 307"/>
                <a:gd name="T41" fmla="*/ 170 h 422"/>
                <a:gd name="T42" fmla="*/ 4 w 307"/>
                <a:gd name="T43" fmla="*/ 175 h 422"/>
                <a:gd name="T44" fmla="*/ 52 w 307"/>
                <a:gd name="T45" fmla="*/ 200 h 422"/>
                <a:gd name="T46" fmla="*/ 94 w 307"/>
                <a:gd name="T47" fmla="*/ 206 h 422"/>
                <a:gd name="T48" fmla="*/ 121 w 307"/>
                <a:gd name="T49" fmla="*/ 261 h 422"/>
                <a:gd name="T50" fmla="*/ 36 w 307"/>
                <a:gd name="T51" fmla="*/ 317 h 422"/>
                <a:gd name="T52" fmla="*/ 43 w 307"/>
                <a:gd name="T53" fmla="*/ 322 h 422"/>
                <a:gd name="T54" fmla="*/ 119 w 307"/>
                <a:gd name="T55" fmla="*/ 270 h 422"/>
                <a:gd name="T56" fmla="*/ 123 w 307"/>
                <a:gd name="T57" fmla="*/ 321 h 422"/>
                <a:gd name="T58" fmla="*/ 86 w 307"/>
                <a:gd name="T59" fmla="*/ 418 h 422"/>
                <a:gd name="T60" fmla="*/ 94 w 307"/>
                <a:gd name="T61" fmla="*/ 418 h 422"/>
                <a:gd name="T62" fmla="*/ 126 w 307"/>
                <a:gd name="T63" fmla="*/ 330 h 422"/>
                <a:gd name="T64" fmla="*/ 220 w 307"/>
                <a:gd name="T65" fmla="*/ 314 h 422"/>
                <a:gd name="T66" fmla="*/ 298 w 307"/>
                <a:gd name="T67" fmla="*/ 380 h 422"/>
                <a:gd name="T68" fmla="*/ 305 w 307"/>
                <a:gd name="T69" fmla="*/ 375 h 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>
                <a:gd name="T0" fmla="*/ 164 w 184"/>
                <a:gd name="T1" fmla="*/ 108 h 289"/>
                <a:gd name="T2" fmla="*/ 134 w 184"/>
                <a:gd name="T3" fmla="*/ 128 h 289"/>
                <a:gd name="T4" fmla="*/ 139 w 184"/>
                <a:gd name="T5" fmla="*/ 73 h 289"/>
                <a:gd name="T6" fmla="*/ 173 w 184"/>
                <a:gd name="T7" fmla="*/ 12 h 289"/>
                <a:gd name="T8" fmla="*/ 169 w 184"/>
                <a:gd name="T9" fmla="*/ 8 h 289"/>
                <a:gd name="T10" fmla="*/ 127 w 184"/>
                <a:gd name="T11" fmla="*/ 39 h 289"/>
                <a:gd name="T12" fmla="*/ 94 w 184"/>
                <a:gd name="T13" fmla="*/ 1 h 289"/>
                <a:gd name="T14" fmla="*/ 89 w 184"/>
                <a:gd name="T15" fmla="*/ 5 h 289"/>
                <a:gd name="T16" fmla="*/ 98 w 184"/>
                <a:gd name="T17" fmla="*/ 61 h 289"/>
                <a:gd name="T18" fmla="*/ 76 w 184"/>
                <a:gd name="T19" fmla="*/ 104 h 289"/>
                <a:gd name="T20" fmla="*/ 55 w 184"/>
                <a:gd name="T21" fmla="*/ 75 h 289"/>
                <a:gd name="T22" fmla="*/ 33 w 184"/>
                <a:gd name="T23" fmla="*/ 64 h 289"/>
                <a:gd name="T24" fmla="*/ 34 w 184"/>
                <a:gd name="T25" fmla="*/ 68 h 289"/>
                <a:gd name="T26" fmla="*/ 51 w 184"/>
                <a:gd name="T27" fmla="*/ 99 h 289"/>
                <a:gd name="T28" fmla="*/ 71 w 184"/>
                <a:gd name="T29" fmla="*/ 115 h 289"/>
                <a:gd name="T30" fmla="*/ 68 w 184"/>
                <a:gd name="T31" fmla="*/ 158 h 289"/>
                <a:gd name="T32" fmla="*/ 6 w 184"/>
                <a:gd name="T33" fmla="*/ 168 h 289"/>
                <a:gd name="T34" fmla="*/ 8 w 184"/>
                <a:gd name="T35" fmla="*/ 173 h 289"/>
                <a:gd name="T36" fmla="*/ 64 w 184"/>
                <a:gd name="T37" fmla="*/ 163 h 289"/>
                <a:gd name="T38" fmla="*/ 50 w 184"/>
                <a:gd name="T39" fmla="*/ 197 h 289"/>
                <a:gd name="T40" fmla="*/ 1 w 184"/>
                <a:gd name="T41" fmla="*/ 247 h 289"/>
                <a:gd name="T42" fmla="*/ 5 w 184"/>
                <a:gd name="T43" fmla="*/ 250 h 289"/>
                <a:gd name="T44" fmla="*/ 49 w 184"/>
                <a:gd name="T45" fmla="*/ 203 h 289"/>
                <a:gd name="T46" fmla="*/ 103 w 184"/>
                <a:gd name="T47" fmla="*/ 221 h 289"/>
                <a:gd name="T48" fmla="*/ 123 w 184"/>
                <a:gd name="T49" fmla="*/ 286 h 289"/>
                <a:gd name="T50" fmla="*/ 128 w 184"/>
                <a:gd name="T51" fmla="*/ 286 h 289"/>
                <a:gd name="T52" fmla="*/ 106 w 184"/>
                <a:gd name="T53" fmla="*/ 215 h 289"/>
                <a:gd name="T54" fmla="*/ 113 w 184"/>
                <a:gd name="T55" fmla="*/ 177 h 289"/>
                <a:gd name="T56" fmla="*/ 160 w 184"/>
                <a:gd name="T57" fmla="*/ 210 h 289"/>
                <a:gd name="T58" fmla="*/ 163 w 184"/>
                <a:gd name="T59" fmla="*/ 205 h 289"/>
                <a:gd name="T60" fmla="*/ 112 w 184"/>
                <a:gd name="T61" fmla="*/ 171 h 289"/>
                <a:gd name="T62" fmla="*/ 133 w 184"/>
                <a:gd name="T63" fmla="*/ 134 h 289"/>
                <a:gd name="T64" fmla="*/ 168 w 184"/>
                <a:gd name="T65" fmla="*/ 113 h 289"/>
                <a:gd name="T66" fmla="*/ 184 w 184"/>
                <a:gd name="T67" fmla="*/ 106 h 289"/>
                <a:gd name="T68" fmla="*/ 181 w 184"/>
                <a:gd name="T69" fmla="*/ 102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>
                <a:gd name="T0" fmla="*/ 415 w 422"/>
                <a:gd name="T1" fmla="*/ 227 h 567"/>
                <a:gd name="T2" fmla="*/ 356 w 422"/>
                <a:gd name="T3" fmla="*/ 273 h 567"/>
                <a:gd name="T4" fmla="*/ 287 w 422"/>
                <a:gd name="T5" fmla="*/ 191 h 567"/>
                <a:gd name="T6" fmla="*/ 329 w 422"/>
                <a:gd name="T7" fmla="*/ 120 h 567"/>
                <a:gd name="T8" fmla="*/ 407 w 422"/>
                <a:gd name="T9" fmla="*/ 42 h 567"/>
                <a:gd name="T10" fmla="*/ 325 w 422"/>
                <a:gd name="T11" fmla="*/ 109 h 567"/>
                <a:gd name="T12" fmla="*/ 271 w 422"/>
                <a:gd name="T13" fmla="*/ 87 h 567"/>
                <a:gd name="T14" fmla="*/ 224 w 422"/>
                <a:gd name="T15" fmla="*/ 1 h 567"/>
                <a:gd name="T16" fmla="*/ 260 w 422"/>
                <a:gd name="T17" fmla="*/ 92 h 567"/>
                <a:gd name="T18" fmla="*/ 241 w 422"/>
                <a:gd name="T19" fmla="*/ 172 h 567"/>
                <a:gd name="T20" fmla="*/ 140 w 422"/>
                <a:gd name="T21" fmla="*/ 170 h 567"/>
                <a:gd name="T22" fmla="*/ 101 w 422"/>
                <a:gd name="T23" fmla="*/ 103 h 567"/>
                <a:gd name="T24" fmla="*/ 92 w 422"/>
                <a:gd name="T25" fmla="*/ 105 h 567"/>
                <a:gd name="T26" fmla="*/ 127 w 422"/>
                <a:gd name="T27" fmla="*/ 139 h 567"/>
                <a:gd name="T28" fmla="*/ 176 w 422"/>
                <a:gd name="T29" fmla="*/ 205 h 567"/>
                <a:gd name="T30" fmla="*/ 180 w 422"/>
                <a:gd name="T31" fmla="*/ 282 h 567"/>
                <a:gd name="T32" fmla="*/ 94 w 422"/>
                <a:gd name="T33" fmla="*/ 272 h 567"/>
                <a:gd name="T34" fmla="*/ 19 w 422"/>
                <a:gd name="T35" fmla="*/ 301 h 567"/>
                <a:gd name="T36" fmla="*/ 94 w 422"/>
                <a:gd name="T37" fmla="*/ 284 h 567"/>
                <a:gd name="T38" fmla="*/ 121 w 422"/>
                <a:gd name="T39" fmla="*/ 351 h 567"/>
                <a:gd name="T40" fmla="*/ 53 w 422"/>
                <a:gd name="T41" fmla="*/ 371 h 567"/>
                <a:gd name="T42" fmla="*/ 4 w 422"/>
                <a:gd name="T43" fmla="*/ 452 h 567"/>
                <a:gd name="T44" fmla="*/ 60 w 422"/>
                <a:gd name="T45" fmla="*/ 382 h 567"/>
                <a:gd name="T46" fmla="*/ 141 w 422"/>
                <a:gd name="T47" fmla="*/ 476 h 567"/>
                <a:gd name="T48" fmla="*/ 273 w 422"/>
                <a:gd name="T49" fmla="*/ 452 h 567"/>
                <a:gd name="T50" fmla="*/ 273 w 422"/>
                <a:gd name="T51" fmla="*/ 567 h 567"/>
                <a:gd name="T52" fmla="*/ 285 w 422"/>
                <a:gd name="T53" fmla="*/ 446 h 567"/>
                <a:gd name="T54" fmla="*/ 244 w 422"/>
                <a:gd name="T55" fmla="*/ 403 h 567"/>
                <a:gd name="T56" fmla="*/ 313 w 422"/>
                <a:gd name="T57" fmla="*/ 372 h 567"/>
                <a:gd name="T58" fmla="*/ 364 w 422"/>
                <a:gd name="T59" fmla="*/ 427 h 567"/>
                <a:gd name="T60" fmla="*/ 320 w 422"/>
                <a:gd name="T61" fmla="*/ 362 h 567"/>
                <a:gd name="T62" fmla="*/ 252 w 422"/>
                <a:gd name="T63" fmla="*/ 311 h 567"/>
                <a:gd name="T64" fmla="*/ 362 w 422"/>
                <a:gd name="T65" fmla="*/ 287 h 567"/>
                <a:gd name="T66" fmla="*/ 417 w 422"/>
                <a:gd name="T67" fmla="*/ 239 h 567"/>
                <a:gd name="T68" fmla="*/ 422 w 422"/>
                <a:gd name="T69" fmla="*/ 232 h 5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>
                <a:gd name="T0" fmla="*/ 245 w 302"/>
                <a:gd name="T1" fmla="*/ 214 h 358"/>
                <a:gd name="T2" fmla="*/ 208 w 302"/>
                <a:gd name="T3" fmla="*/ 218 h 358"/>
                <a:gd name="T4" fmla="*/ 219 w 302"/>
                <a:gd name="T5" fmla="*/ 173 h 358"/>
                <a:gd name="T6" fmla="*/ 266 w 302"/>
                <a:gd name="T7" fmla="*/ 168 h 358"/>
                <a:gd name="T8" fmla="*/ 217 w 302"/>
                <a:gd name="T9" fmla="*/ 165 h 358"/>
                <a:gd name="T10" fmla="*/ 166 w 302"/>
                <a:gd name="T11" fmla="*/ 180 h 358"/>
                <a:gd name="T12" fmla="*/ 196 w 302"/>
                <a:gd name="T13" fmla="*/ 116 h 358"/>
                <a:gd name="T14" fmla="*/ 192 w 302"/>
                <a:gd name="T15" fmla="*/ 70 h 358"/>
                <a:gd name="T16" fmla="*/ 191 w 302"/>
                <a:gd name="T17" fmla="*/ 65 h 358"/>
                <a:gd name="T18" fmla="*/ 174 w 302"/>
                <a:gd name="T19" fmla="*/ 88 h 358"/>
                <a:gd name="T20" fmla="*/ 162 w 302"/>
                <a:gd name="T21" fmla="*/ 132 h 358"/>
                <a:gd name="T22" fmla="*/ 117 w 302"/>
                <a:gd name="T23" fmla="*/ 84 h 358"/>
                <a:gd name="T24" fmla="*/ 94 w 302"/>
                <a:gd name="T25" fmla="*/ 3 h 358"/>
                <a:gd name="T26" fmla="*/ 87 w 302"/>
                <a:gd name="T27" fmla="*/ 4 h 358"/>
                <a:gd name="T28" fmla="*/ 74 w 302"/>
                <a:gd name="T29" fmla="*/ 70 h 358"/>
                <a:gd name="T30" fmla="*/ 5 w 302"/>
                <a:gd name="T31" fmla="*/ 73 h 358"/>
                <a:gd name="T32" fmla="*/ 4 w 302"/>
                <a:gd name="T33" fmla="*/ 80 h 358"/>
                <a:gd name="T34" fmla="*/ 65 w 302"/>
                <a:gd name="T35" fmla="*/ 115 h 358"/>
                <a:gd name="T36" fmla="*/ 82 w 302"/>
                <a:gd name="T37" fmla="*/ 170 h 358"/>
                <a:gd name="T38" fmla="*/ 34 w 302"/>
                <a:gd name="T39" fmla="*/ 168 h 358"/>
                <a:gd name="T40" fmla="*/ 2 w 302"/>
                <a:gd name="T41" fmla="*/ 180 h 358"/>
                <a:gd name="T42" fmla="*/ 6 w 302"/>
                <a:gd name="T43" fmla="*/ 183 h 358"/>
                <a:gd name="T44" fmla="*/ 52 w 302"/>
                <a:gd name="T45" fmla="*/ 190 h 358"/>
                <a:gd name="T46" fmla="*/ 87 w 302"/>
                <a:gd name="T47" fmla="*/ 183 h 358"/>
                <a:gd name="T48" fmla="*/ 123 w 302"/>
                <a:gd name="T49" fmla="*/ 220 h 358"/>
                <a:gd name="T50" fmla="*/ 70 w 302"/>
                <a:gd name="T51" fmla="*/ 287 h 358"/>
                <a:gd name="T52" fmla="*/ 77 w 302"/>
                <a:gd name="T53" fmla="*/ 290 h 358"/>
                <a:gd name="T54" fmla="*/ 124 w 302"/>
                <a:gd name="T55" fmla="*/ 228 h 358"/>
                <a:gd name="T56" fmla="*/ 140 w 302"/>
                <a:gd name="T57" fmla="*/ 268 h 358"/>
                <a:gd name="T58" fmla="*/ 137 w 302"/>
                <a:gd name="T59" fmla="*/ 355 h 358"/>
                <a:gd name="T60" fmla="*/ 144 w 302"/>
                <a:gd name="T61" fmla="*/ 352 h 358"/>
                <a:gd name="T62" fmla="*/ 145 w 302"/>
                <a:gd name="T63" fmla="*/ 274 h 358"/>
                <a:gd name="T64" fmla="*/ 216 w 302"/>
                <a:gd name="T65" fmla="*/ 235 h 358"/>
                <a:gd name="T66" fmla="*/ 296 w 302"/>
                <a:gd name="T67" fmla="*/ 267 h 358"/>
                <a:gd name="T68" fmla="*/ 300 w 302"/>
                <a:gd name="T69" fmla="*/ 262 h 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661988" y="5334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1988" y="17526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Memory%20Book%202013\Music-loop1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iki.ggc.edu/wiki/File:Schoolchildre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gc.edu/wiki/File:Schoolchildre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gc.edu/wiki/File:Schoolchildre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Title 19"/>
          <p:cNvSpPr>
            <a:spLocks noGrp="1"/>
          </p:cNvSpPr>
          <p:nvPr>
            <p:ph type="ctrTitle"/>
          </p:nvPr>
        </p:nvSpPr>
        <p:spPr>
          <a:xfrm>
            <a:off x="1905000" y="4800600"/>
            <a:ext cx="5410200" cy="1295400"/>
          </a:xfrm>
        </p:spPr>
        <p:txBody>
          <a:bodyPr/>
          <a:lstStyle/>
          <a:p>
            <a:r>
              <a:rPr lang="en-US" b="1" smtClean="0"/>
              <a:t>Our Class Memory Book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[Your school name]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90800" y="1824038"/>
            <a:ext cx="4014788" cy="2620962"/>
          </a:xfrm>
        </p:spPr>
      </p:sp>
      <p:pic>
        <p:nvPicPr>
          <p:cNvPr id="8197" name="Picture 2" descr="Schoolchildr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8478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usic-loop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4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00200" y="1219200"/>
            <a:ext cx="6172200" cy="4275138"/>
          </a:xfrm>
        </p:spPr>
      </p:sp>
      <p:sp>
        <p:nvSpPr>
          <p:cNvPr id="9219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This photo album contains sample pages to get you started.</a:t>
            </a:r>
          </a:p>
          <a:p>
            <a:pPr>
              <a:spcBef>
                <a:spcPct val="0"/>
              </a:spcBef>
            </a:pPr>
            <a:r>
              <a:rPr lang="en-US" smtClean="0"/>
              <a:t>To add your own pages, click the Home tab, then click the New Slide gallery.</a:t>
            </a:r>
          </a:p>
        </p:txBody>
      </p:sp>
      <p:pic>
        <p:nvPicPr>
          <p:cNvPr id="9220" name="Picture 2" descr="Schoolchildre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4716">
            <a:off x="2136775" y="1460500"/>
            <a:ext cx="47307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3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20000"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On the Picture Tools | Format tab, you can create your own frames and make picture corrections such as adjusting contrast and brightness or cropping the picture for just the right look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44" name="Picture 2" descr="Schoolchildre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372">
            <a:off x="1220788" y="17716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35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Reunion_album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15D27F-5C33-438F-94C7-CFE252E48C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FamilyReunion_album</Template>
  <TotalTime>0</TotalTime>
  <Words>70</Words>
  <Application>Microsoft Office PowerPoint</Application>
  <PresentationFormat>On-screen Show (4:3)</PresentationFormat>
  <Paragraphs>7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FamilyReunion_album</vt:lpstr>
      <vt:lpstr>Our Class Memory Book [Your school name]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2013-01-28T16:32:42Z</dcterms:created>
  <dcterms:modified xsi:type="dcterms:W3CDTF">2013-03-07T16:03:00Z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